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9" r:id="rId2"/>
    <p:sldId id="318" r:id="rId3"/>
    <p:sldId id="325" r:id="rId4"/>
    <p:sldId id="326" r:id="rId5"/>
    <p:sldId id="319" r:id="rId6"/>
    <p:sldId id="316" r:id="rId7"/>
    <p:sldId id="317" r:id="rId8"/>
    <p:sldId id="306" r:id="rId9"/>
    <p:sldId id="307" r:id="rId10"/>
    <p:sldId id="311" r:id="rId11"/>
    <p:sldId id="308" r:id="rId12"/>
    <p:sldId id="309" r:id="rId13"/>
    <p:sldId id="310" r:id="rId14"/>
    <p:sldId id="312" r:id="rId15"/>
    <p:sldId id="313" r:id="rId16"/>
    <p:sldId id="320" r:id="rId17"/>
    <p:sldId id="303" r:id="rId18"/>
    <p:sldId id="322" r:id="rId19"/>
    <p:sldId id="323" r:id="rId20"/>
    <p:sldId id="324" r:id="rId21"/>
    <p:sldId id="321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-582" y="-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ABCCA-34BE-436C-A722-1F3B9690DC8B}" type="datetimeFigureOut">
              <a:rPr lang="en-IN" smtClean="0"/>
              <a:t>07-08-2024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B775D-79EB-481D-A4E9-5258652D7C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610567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ABCCA-34BE-436C-A722-1F3B9690DC8B}" type="datetimeFigureOut">
              <a:rPr lang="en-IN" smtClean="0"/>
              <a:t>07-08-2024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B775D-79EB-481D-A4E9-5258652D7C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669260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ABCCA-34BE-436C-A722-1F3B9690DC8B}" type="datetimeFigureOut">
              <a:rPr lang="en-IN" smtClean="0"/>
              <a:t>07-08-2024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B775D-79EB-481D-A4E9-5258652D7C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030881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ABCCA-34BE-436C-A722-1F3B9690DC8B}" type="datetimeFigureOut">
              <a:rPr lang="en-IN" smtClean="0"/>
              <a:t>07-08-2024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B775D-79EB-481D-A4E9-5258652D7C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81092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ABCCA-34BE-436C-A722-1F3B9690DC8B}" type="datetimeFigureOut">
              <a:rPr lang="en-IN" smtClean="0"/>
              <a:t>07-08-2024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B775D-79EB-481D-A4E9-5258652D7C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009842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ABCCA-34BE-436C-A722-1F3B9690DC8B}" type="datetimeFigureOut">
              <a:rPr lang="en-IN" smtClean="0"/>
              <a:t>07-08-2024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B775D-79EB-481D-A4E9-5258652D7C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895624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ABCCA-34BE-436C-A722-1F3B9690DC8B}" type="datetimeFigureOut">
              <a:rPr lang="en-IN" smtClean="0"/>
              <a:t>07-08-2024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B775D-79EB-481D-A4E9-5258652D7C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976197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ABCCA-34BE-436C-A722-1F3B9690DC8B}" type="datetimeFigureOut">
              <a:rPr lang="en-IN" smtClean="0"/>
              <a:t>07-08-2024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B775D-79EB-481D-A4E9-5258652D7C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782212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ABCCA-34BE-436C-A722-1F3B9690DC8B}" type="datetimeFigureOut">
              <a:rPr lang="en-IN" smtClean="0"/>
              <a:t>07-08-2024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B775D-79EB-481D-A4E9-5258652D7C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881607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ABCCA-34BE-436C-A722-1F3B9690DC8B}" type="datetimeFigureOut">
              <a:rPr lang="en-IN" smtClean="0"/>
              <a:t>07-08-2024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B775D-79EB-481D-A4E9-5258652D7C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746167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ABCCA-34BE-436C-A722-1F3B9690DC8B}" type="datetimeFigureOut">
              <a:rPr lang="en-IN" smtClean="0"/>
              <a:t>07-08-2024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B775D-79EB-481D-A4E9-5258652D7C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484355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BABCCA-34BE-436C-A722-1F3B9690DC8B}" type="datetimeFigureOut">
              <a:rPr lang="en-IN" smtClean="0"/>
              <a:t>07-08-2024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DB775D-79EB-481D-A4E9-5258652D7C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267529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52788" y="-1067046"/>
            <a:ext cx="9144000" cy="2387600"/>
          </a:xfrm>
        </p:spPr>
        <p:txBody>
          <a:bodyPr/>
          <a:lstStyle/>
          <a:p>
            <a:r>
              <a:rPr lang="en-US" dirty="0" err="1" smtClean="0"/>
              <a:t>Softmax</a:t>
            </a:r>
            <a:r>
              <a:rPr lang="en-US" dirty="0" smtClean="0"/>
              <a:t> Classification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1665668" y="1322478"/>
            <a:ext cx="9144000" cy="1655762"/>
          </a:xfrm>
        </p:spPr>
        <p:txBody>
          <a:bodyPr/>
          <a:lstStyle/>
          <a:p>
            <a:r>
              <a:rPr lang="en-US" dirty="0" smtClean="0"/>
              <a:t>Multi Class Classification with back propagation and cross entropy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728" y="1794657"/>
            <a:ext cx="3355416" cy="4957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24534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" y="194055"/>
            <a:ext cx="12001500" cy="4924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68384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030" y="340195"/>
            <a:ext cx="11248779" cy="59318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69467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317" y="119466"/>
            <a:ext cx="11416448" cy="61010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7551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244388" cy="4441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802412"/>
            <a:ext cx="6782042" cy="2055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9928" y="4210004"/>
            <a:ext cx="3397272" cy="250918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42232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23774" cy="59886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82960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769" y="114299"/>
            <a:ext cx="7339473" cy="38523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33152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62126" y="128789"/>
            <a:ext cx="6227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Determine the Cross Entropy / Loss of the following predictions</a:t>
            </a:r>
            <a:endParaRPr lang="en-US" b="1" dirty="0"/>
          </a:p>
        </p:txBody>
      </p:sp>
      <p:pic>
        <p:nvPicPr>
          <p:cNvPr id="6151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4003" y="626910"/>
            <a:ext cx="5793860" cy="10472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2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701467"/>
            <a:ext cx="3815938" cy="19453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3" name="Picture 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1849" y="1747007"/>
            <a:ext cx="8376062" cy="8719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4" name="Picture 1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3789072"/>
            <a:ext cx="3448050" cy="175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5" name="Picture 1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3301" y="4355743"/>
            <a:ext cx="8648700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6" name="Picture 1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2832" y="4727420"/>
            <a:ext cx="6076950" cy="295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04948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067" y="207805"/>
            <a:ext cx="11148341" cy="4979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067" y="4301544"/>
            <a:ext cx="6393237" cy="245252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63900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31" y="0"/>
            <a:ext cx="10049433" cy="5830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0898" y="5714345"/>
            <a:ext cx="5035372" cy="11436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23255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703" y="165011"/>
            <a:ext cx="11922361" cy="44456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338" y="4687885"/>
            <a:ext cx="11642725" cy="2170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22678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1377" y="0"/>
            <a:ext cx="11538397" cy="1325563"/>
          </a:xfrm>
        </p:spPr>
        <p:txBody>
          <a:bodyPr/>
          <a:lstStyle/>
          <a:p>
            <a:r>
              <a:rPr lang="en-US" b="1" dirty="0" smtClean="0"/>
              <a:t>Binary Classification using Binary Cross Entropy</a:t>
            </a:r>
            <a:endParaRPr lang="en-US" b="1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068" y="1491066"/>
            <a:ext cx="10776182" cy="37892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068" y="5484308"/>
            <a:ext cx="7569692" cy="1111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1323" y="5074253"/>
            <a:ext cx="4010677" cy="17195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57698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262" y="0"/>
            <a:ext cx="10163839" cy="23594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3922" y="2240924"/>
            <a:ext cx="6214016" cy="22873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123" y="4902960"/>
            <a:ext cx="11306175" cy="1276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52986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2061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95" y="-1"/>
            <a:ext cx="11744744" cy="61818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59913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988" y="381402"/>
            <a:ext cx="11406220" cy="51307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97727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843" y="1091865"/>
            <a:ext cx="5872230" cy="35914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799" y="1091865"/>
            <a:ext cx="1621199" cy="35914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55655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485622" y="0"/>
            <a:ext cx="9706377" cy="461665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r>
              <a:rPr lang="en-US" sz="2400" b="1" dirty="0" err="1"/>
              <a:t>Softmax</a:t>
            </a:r>
            <a:r>
              <a:rPr lang="en-US" sz="2400" b="1" dirty="0"/>
              <a:t> assigns decimal probabilities to each class in a multi-class problem</a:t>
            </a:r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847" y="1015620"/>
            <a:ext cx="11979211" cy="32859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99658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731" y="630662"/>
            <a:ext cx="10901502" cy="59525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91198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554" y="423684"/>
            <a:ext cx="11053158" cy="60202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01588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432" y="109583"/>
            <a:ext cx="10896734" cy="6520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34618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6559</TotalTime>
  <Words>38</Words>
  <Application>Microsoft Office PowerPoint</Application>
  <PresentationFormat>Custom</PresentationFormat>
  <Paragraphs>5</Paragraphs>
  <Slides>21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Office Theme</vt:lpstr>
      <vt:lpstr>Softmax Classification</vt:lpstr>
      <vt:lpstr>Binary Classification using Binary Cross Entropy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admin</cp:lastModifiedBy>
  <cp:revision>102</cp:revision>
  <dcterms:created xsi:type="dcterms:W3CDTF">2020-06-24T08:19:52Z</dcterms:created>
  <dcterms:modified xsi:type="dcterms:W3CDTF">2024-08-08T06:47:40Z</dcterms:modified>
</cp:coreProperties>
</file>